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6" Type="http://schemas.openxmlformats.org/officeDocument/2006/relationships/viewProps" Target="viewProps.xml" /><Relationship Id="rId45" Type="http://schemas.openxmlformats.org/officeDocument/2006/relationships/presProps" Target="presProps.xml" /><Relationship Id="rId1" Type="http://schemas.openxmlformats.org/officeDocument/2006/relationships/slideMaster" Target="slideMasters/slideMaster1.xml" /><Relationship Id="rId48" Type="http://schemas.openxmlformats.org/officeDocument/2006/relationships/tableStyles" Target="tableStyles.xml" /><Relationship Id="rId4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8.png" /><Relationship Id="rId2" Type="http://schemas.openxmlformats.org/officeDocument/2006/relationships/image" Target="../media/image3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Organizes data in multiple levels</a:t>
            </a:r>
          </a:p>
          <a:p>
            <a:pPr lvl="0"/>
            <a:r>
              <a:rPr/>
              <a:t>Data is first written to an in-memory structure (MemTable), then moved to disk in batches in form of immutable SSTables.</a:t>
            </a:r>
          </a:p>
          <a:p>
            <a:pPr lvl="0"/>
            <a:r>
              <a:rPr/>
              <a:t>Each SSTable gets a correspective 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 to the base data.</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compaction and compression</a:t>
            </a:r>
          </a:p>
          <a:p>
            <a:pPr lvl="0"/>
            <a:r>
              <a:rPr/>
              <a:t>Read/space amplification</a:t>
            </a:r>
          </a:p>
          <a:p>
            <a:pPr lvl="0" indent="0" marL="0">
              <a:spcBef>
                <a:spcPts val="3000"/>
              </a:spcBef>
              <a:buNone/>
            </a:pPr>
            <a:r>
              <a:rPr b="1"/>
              <a:t>Optimizations</a:t>
            </a:r>
          </a:p>
          <a:p>
            <a:pPr lvl="0"/>
            <a:r>
              <a:rPr/>
              <a:t>Optimizing interactions with hardware (e..g., NVMEs SSDs)</a:t>
            </a:r>
          </a:p>
          <a:p>
            <a:pPr lvl="0"/>
            <a:r>
              <a:rPr/>
              <a:t>Compaction algorithms</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model</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685800" y="1193800"/>
            <a:ext cx="7785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nodes and relationships organization</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2025-01-07T11:28:41Z</dcterms:created>
  <dcterms:modified xsi:type="dcterms:W3CDTF">2025-01-07T11:28:41Z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